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8"/>
  </p:notesMasterIdLst>
  <p:sldIdLst>
    <p:sldId id="264" r:id="rId3"/>
    <p:sldId id="271" r:id="rId4"/>
    <p:sldId id="270" r:id="rId5"/>
    <p:sldId id="272" r:id="rId6"/>
    <p:sldId id="267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904C07-AA0B-43AD-A4E4-4FBF987011E1}">
          <p14:sldIdLst>
            <p14:sldId id="264"/>
            <p14:sldId id="271"/>
            <p14:sldId id="270"/>
            <p14:sldId id="272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671"/>
  </p:normalViewPr>
  <p:slideViewPr>
    <p:cSldViewPr snapToGrid="0" snapToObjects="1">
      <p:cViewPr>
        <p:scale>
          <a:sx n="100" d="100"/>
          <a:sy n="100" d="100"/>
        </p:scale>
        <p:origin x="1176" y="2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408A42-8110-7F4B-8B5D-8E63E83FB20C}" type="datetimeFigureOut">
              <a:rPr lang="en-US" smtClean="0"/>
              <a:pPr/>
              <a:t>11/13/16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89D2A8-80AF-A04A-8712-B8C3DD67B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868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BEA4D-F3C4-4046-BB47-FCB1207B26B3}" type="datetimeFigureOut">
              <a:rPr lang="en-US" smtClean="0"/>
              <a:pPr/>
              <a:t>11/13/16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5A35-BBF8-6142-A822-4BC4CE9505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084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BEA4D-F3C4-4046-BB47-FCB1207B26B3}" type="datetimeFigureOut">
              <a:rPr lang="en-US" smtClean="0"/>
              <a:pPr/>
              <a:t>11/13/16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5A35-BBF8-6142-A822-4BC4CE9505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95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BEA4D-F3C4-4046-BB47-FCB1207B26B3}" type="datetimeFigureOut">
              <a:rPr lang="en-US" smtClean="0"/>
              <a:pPr/>
              <a:t>11/13/16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5A35-BBF8-6142-A822-4BC4CE9505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756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1F00-3264-D74A-9603-89B73FD0711A}" type="datetimeFigureOut">
              <a:rPr lang="en-US" smtClean="0"/>
              <a:pPr/>
              <a:t>11/13/16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522E7-0B53-A749-8E8D-2BB8494E4F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938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1F00-3264-D74A-9603-89B73FD0711A}" type="datetimeFigureOut">
              <a:rPr lang="en-US" smtClean="0"/>
              <a:pPr/>
              <a:t>11/13/16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522E7-0B53-A749-8E8D-2BB8494E4F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86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1F00-3264-D74A-9603-89B73FD0711A}" type="datetimeFigureOut">
              <a:rPr lang="en-US" smtClean="0"/>
              <a:pPr/>
              <a:t>11/13/16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522E7-0B53-A749-8E8D-2BB8494E4F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9002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1F00-3264-D74A-9603-89B73FD0711A}" type="datetimeFigureOut">
              <a:rPr lang="en-US" smtClean="0"/>
              <a:pPr/>
              <a:t>11/13/16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522E7-0B53-A749-8E8D-2BB8494E4F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07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1F00-3264-D74A-9603-89B73FD0711A}" type="datetimeFigureOut">
              <a:rPr lang="en-US" smtClean="0"/>
              <a:pPr/>
              <a:t>11/13/16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522E7-0B53-A749-8E8D-2BB8494E4F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2673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1F00-3264-D74A-9603-89B73FD0711A}" type="datetimeFigureOut">
              <a:rPr lang="en-US" smtClean="0"/>
              <a:pPr/>
              <a:t>11/13/16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522E7-0B53-A749-8E8D-2BB8494E4F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8674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1F00-3264-D74A-9603-89B73FD0711A}" type="datetimeFigureOut">
              <a:rPr lang="en-US" smtClean="0"/>
              <a:pPr/>
              <a:t>11/13/16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522E7-0B53-A749-8E8D-2BB8494E4F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5714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1F00-3264-D74A-9603-89B73FD0711A}" type="datetimeFigureOut">
              <a:rPr lang="en-US" smtClean="0"/>
              <a:pPr/>
              <a:t>11/13/16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522E7-0B53-A749-8E8D-2BB8494E4F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34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BEA4D-F3C4-4046-BB47-FCB1207B26B3}" type="datetimeFigureOut">
              <a:rPr lang="en-US" smtClean="0"/>
              <a:pPr/>
              <a:t>11/13/16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5A35-BBF8-6142-A822-4BC4CE9505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892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1F00-3264-D74A-9603-89B73FD0711A}" type="datetimeFigureOut">
              <a:rPr lang="en-US" smtClean="0"/>
              <a:pPr/>
              <a:t>11/13/16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522E7-0B53-A749-8E8D-2BB8494E4F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5477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1F00-3264-D74A-9603-89B73FD0711A}" type="datetimeFigureOut">
              <a:rPr lang="en-US" smtClean="0"/>
              <a:pPr/>
              <a:t>11/13/16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522E7-0B53-A749-8E8D-2BB8494E4F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198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1F00-3264-D74A-9603-89B73FD0711A}" type="datetimeFigureOut">
              <a:rPr lang="en-US" smtClean="0"/>
              <a:pPr/>
              <a:t>11/13/16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522E7-0B53-A749-8E8D-2BB8494E4F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364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BEA4D-F3C4-4046-BB47-FCB1207B26B3}" type="datetimeFigureOut">
              <a:rPr lang="en-US" smtClean="0"/>
              <a:pPr/>
              <a:t>11/13/16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5A35-BBF8-6142-A822-4BC4CE9505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174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BEA4D-F3C4-4046-BB47-FCB1207B26B3}" type="datetimeFigureOut">
              <a:rPr lang="en-US" smtClean="0"/>
              <a:pPr/>
              <a:t>11/13/16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5A35-BBF8-6142-A822-4BC4CE9505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93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BEA4D-F3C4-4046-BB47-FCB1207B26B3}" type="datetimeFigureOut">
              <a:rPr lang="en-US" smtClean="0"/>
              <a:pPr/>
              <a:t>11/13/16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5A35-BBF8-6142-A822-4BC4CE9505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584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BEA4D-F3C4-4046-BB47-FCB1207B26B3}" type="datetimeFigureOut">
              <a:rPr lang="en-US" smtClean="0"/>
              <a:pPr/>
              <a:t>11/13/16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5A35-BBF8-6142-A822-4BC4CE9505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40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BEA4D-F3C4-4046-BB47-FCB1207B26B3}" type="datetimeFigureOut">
              <a:rPr lang="en-US" smtClean="0"/>
              <a:pPr/>
              <a:t>11/13/16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5A35-BBF8-6142-A822-4BC4CE9505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89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BEA4D-F3C4-4046-BB47-FCB1207B26B3}" type="datetimeFigureOut">
              <a:rPr lang="en-US" smtClean="0"/>
              <a:pPr/>
              <a:t>11/13/16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5A35-BBF8-6142-A822-4BC4CE9505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20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BEA4D-F3C4-4046-BB47-FCB1207B26B3}" type="datetimeFigureOut">
              <a:rPr lang="en-US" smtClean="0"/>
              <a:pPr/>
              <a:t>11/13/16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5A35-BBF8-6142-A822-4BC4CE9505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307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BEA4D-F3C4-4046-BB47-FCB1207B26B3}" type="datetimeFigureOut">
              <a:rPr lang="en-US" smtClean="0"/>
              <a:pPr/>
              <a:t>11/13/16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75A35-BBF8-6142-A822-4BC4CE9505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2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51F00-3264-D74A-9603-89B73FD0711A}" type="datetimeFigureOut">
              <a:rPr lang="en-US" smtClean="0"/>
              <a:pPr/>
              <a:t>11/13/16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522E7-0B53-A749-8E8D-2BB8494E4F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416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562" y="395593"/>
            <a:ext cx="4412640" cy="118533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Scoring Application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5202" y="3334860"/>
            <a:ext cx="4076698" cy="2070545"/>
          </a:xfrm>
        </p:spPr>
        <p:txBody>
          <a:bodyPr>
            <a:normAutofit/>
          </a:bodyPr>
          <a:lstStyle/>
          <a:p>
            <a:pPr marL="457200" indent="-457200" algn="l">
              <a:buFont typeface="Wingdings" charset="2"/>
              <a:buChar char="Ø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Sree Rama Raju Pericharla</a:t>
            </a:r>
          </a:p>
          <a:p>
            <a:pPr marL="457200" indent="-457200" algn="l">
              <a:buFont typeface="Wingdings" charset="2"/>
              <a:buChar char="Ø"/>
            </a:pP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Swetha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Chandra </a:t>
            </a: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Karroti</a:t>
            </a:r>
            <a:endParaRPr 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 algn="l">
              <a:buFont typeface="Wingdings" charset="2"/>
              <a:buChar char="Ø"/>
            </a:pP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Pallavi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Ramineni</a:t>
            </a:r>
            <a:endParaRPr 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 algn="l">
              <a:buFont typeface="Wingdings" charset="2"/>
              <a:buChar char="Ø"/>
            </a:pP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Tejaswi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Ganne</a:t>
            </a:r>
            <a:endParaRPr 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62" y="3334860"/>
            <a:ext cx="3132666" cy="160967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668794" y="1318731"/>
            <a:ext cx="3887706" cy="759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By </a:t>
            </a:r>
            <a:r>
              <a:rPr lang="en-US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TeamRoos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24001" y="256553"/>
            <a:ext cx="5446268" cy="1165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24491" y="1641287"/>
            <a:ext cx="8279242" cy="932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itchFamily="34" charset="0"/>
              <a:buChar char="•"/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Scoring Application is for ease access of judges and the organizers of the Hackathon event.</a:t>
            </a:r>
            <a:endParaRPr lang="en-US" sz="2200" dirty="0" smtClean="0">
              <a:solidFill>
                <a:schemeClr val="bg2">
                  <a:lumMod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4491" y="3210821"/>
            <a:ext cx="320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Scores update for the teams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24491" y="3999253"/>
            <a:ext cx="2737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Easy and Efficient way of result declaration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200" y="2792752"/>
            <a:ext cx="4406900" cy="276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9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511" y="169334"/>
            <a:ext cx="837991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Architecture Diagram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Can 5"/>
          <p:cNvSpPr/>
          <p:nvPr/>
        </p:nvSpPr>
        <p:spPr>
          <a:xfrm>
            <a:off x="3873499" y="2222500"/>
            <a:ext cx="927100" cy="12192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MongoDB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550" y="1955800"/>
            <a:ext cx="800100" cy="106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00" y="4139141"/>
            <a:ext cx="1397000" cy="1423483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4914900" y="2311400"/>
            <a:ext cx="1644650" cy="393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914900" y="2635250"/>
            <a:ext cx="1644650" cy="3873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775450" y="3022600"/>
            <a:ext cx="19050" cy="11869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140575" y="3022600"/>
            <a:ext cx="47625" cy="11869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188062" y="5424124"/>
            <a:ext cx="1543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/>
              <a:t>Web Application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6261100" y="1782131"/>
            <a:ext cx="1543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server</a:t>
            </a:r>
            <a:endParaRPr 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7140575" y="3393345"/>
            <a:ext cx="822352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/>
              <a:t>Result</a:t>
            </a:r>
            <a:endParaRPr 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6162668" y="3365456"/>
            <a:ext cx="793763" cy="275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/>
              <a:t>Query</a:t>
            </a:r>
            <a:endParaRPr lang="en-US" sz="1200" dirty="0"/>
          </a:p>
        </p:txBody>
      </p:sp>
      <p:sp>
        <p:nvSpPr>
          <p:cNvPr id="34" name="TextBox 33"/>
          <p:cNvSpPr txBox="1"/>
          <p:nvPr/>
        </p:nvSpPr>
        <p:spPr>
          <a:xfrm rot="20860910">
            <a:off x="5047672" y="2190480"/>
            <a:ext cx="1152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Request to </a:t>
            </a:r>
            <a:r>
              <a:rPr lang="en-US" sz="1200" dirty="0" err="1" smtClean="0"/>
              <a:t>db</a:t>
            </a:r>
            <a:endParaRPr lang="en-US" sz="1200" dirty="0"/>
          </a:p>
        </p:txBody>
      </p:sp>
      <p:sp>
        <p:nvSpPr>
          <p:cNvPr id="35" name="TextBox 34"/>
          <p:cNvSpPr txBox="1"/>
          <p:nvPr/>
        </p:nvSpPr>
        <p:spPr>
          <a:xfrm rot="20860910">
            <a:off x="5070194" y="2894017"/>
            <a:ext cx="1402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/>
              <a:t>Response from </a:t>
            </a:r>
            <a:r>
              <a:rPr lang="en-US" sz="1200" dirty="0" err="1" smtClean="0"/>
              <a:t>db</a:t>
            </a:r>
            <a:endParaRPr 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615552" y="2705100"/>
            <a:ext cx="26769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Tools &amp; Technologies used:</a:t>
            </a:r>
          </a:p>
          <a:p>
            <a:pPr marL="171450" indent="-171450">
              <a:buFont typeface="Wingdings" charset="2"/>
              <a:buChar char="Ø"/>
            </a:pPr>
            <a:r>
              <a:rPr lang="en-US" dirty="0"/>
              <a:t>Angular </a:t>
            </a:r>
            <a:r>
              <a:rPr lang="en-US" dirty="0" err="1"/>
              <a:t>JS,Jqeury</a:t>
            </a:r>
            <a:endParaRPr lang="en-US" dirty="0"/>
          </a:p>
          <a:p>
            <a:pPr marL="171450" indent="-171450">
              <a:buFont typeface="Wingdings" charset="2"/>
              <a:buChar char="Ø"/>
            </a:pPr>
            <a:r>
              <a:rPr lang="en-US" dirty="0" smtClean="0"/>
              <a:t>MongoDB</a:t>
            </a:r>
            <a:endParaRPr lang="en-US" dirty="0" smtClean="0"/>
          </a:p>
          <a:p>
            <a:pPr marL="171450" indent="-171450">
              <a:buFont typeface="Wingdings" charset="2"/>
              <a:buChar char="Ø"/>
            </a:pPr>
            <a:r>
              <a:rPr lang="en-US" dirty="0" smtClean="0"/>
              <a:t>HTML</a:t>
            </a:r>
            <a:r>
              <a:rPr lang="en-US" dirty="0" smtClean="0"/>
              <a:t>, CSS</a:t>
            </a:r>
          </a:p>
          <a:p>
            <a:pPr marL="171450" indent="-171450">
              <a:buFont typeface="Wingdings" charset="2"/>
              <a:buChar char="Ø"/>
            </a:pPr>
            <a:r>
              <a:rPr lang="en-US" dirty="0" smtClean="0"/>
              <a:t>Bootstrap</a:t>
            </a:r>
          </a:p>
          <a:p>
            <a:pPr marL="171450" indent="-171450">
              <a:buFont typeface="Wingdings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029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717980" y="0"/>
            <a:ext cx="4793639" cy="5671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How it Works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1206674"/>
            <a:ext cx="2603500" cy="16271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490" y="1206674"/>
            <a:ext cx="2767659" cy="16784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939" y="1206674"/>
            <a:ext cx="2648561" cy="1678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3308350"/>
            <a:ext cx="2692400" cy="1873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308350"/>
            <a:ext cx="4076700" cy="2547938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124130" y="499889"/>
            <a:ext cx="4793639" cy="5671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Global URL: </a:t>
            </a:r>
            <a:r>
              <a:rPr lang="de-DE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http://104.236.4.145/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5831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43000"/>
            <a:ext cx="6273800" cy="4203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</TotalTime>
  <Words>80</Words>
  <Application>Microsoft Macintosh PowerPoint</Application>
  <PresentationFormat>On-screen Show (4:3)</PresentationFormat>
  <Paragraphs>25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Calibri</vt:lpstr>
      <vt:lpstr>Helvetica</vt:lpstr>
      <vt:lpstr>Times New Roman</vt:lpstr>
      <vt:lpstr>Wingdings</vt:lpstr>
      <vt:lpstr>Arial</vt:lpstr>
      <vt:lpstr>Office Theme</vt:lpstr>
      <vt:lpstr>Custom Design</vt:lpstr>
      <vt:lpstr>Scoring Application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Missouri - Kansas City</Company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UMKC Faculty and Staff</dc:creator>
  <cp:lastModifiedBy>Pericharla, Sree Rama Raju (UMKC-Student)</cp:lastModifiedBy>
  <cp:revision>72</cp:revision>
  <dcterms:created xsi:type="dcterms:W3CDTF">2014-01-29T16:47:28Z</dcterms:created>
  <dcterms:modified xsi:type="dcterms:W3CDTF">2016-11-14T05:11:23Z</dcterms:modified>
</cp:coreProperties>
</file>